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793528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75478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756363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548157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53818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003940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125821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629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840474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381626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744086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68792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019318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19419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268367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469118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61009-F182-43FF-8C78-219F36066044}" type="datetimeFigureOut">
              <a:rPr lang="uk-UA" smtClean="0"/>
              <a:pPr/>
              <a:t>29.05.2023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279D6C-7B42-4814-BC7A-6E47E7C4ABE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663418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med">
    <p:pull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Best Summer Ever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299" y="1240573"/>
            <a:ext cx="10804610" cy="561742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44755"/>
            <a:ext cx="609653" cy="609653"/>
          </a:xfrm>
          <a:prstGeom prst="rect">
            <a:avLst/>
          </a:prstGeom>
        </p:spPr>
      </p:pic>
      <p:pic>
        <p:nvPicPr>
          <p:cNvPr id="9" name="hiti_2017_-_axwell_ingrosso_-_more_than_you_know_(zf.fm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hiti_2017_-_axwell_ingrosso_-_more_than_you_know_(zf.fm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72171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30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9491"/>
            <a:ext cx="10515600" cy="5747472"/>
          </a:xfrm>
        </p:spPr>
        <p:txBody>
          <a:bodyPr/>
          <a:lstStyle/>
          <a:p>
            <a:r>
              <a:rPr lang="en-US" dirty="0" smtClean="0"/>
              <a:t>Go camps is a great project that gives us new opportunities, new experience and good friends.</a:t>
            </a:r>
            <a:endParaRPr lang="en-US" dirty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311" y="1197180"/>
            <a:ext cx="10626437" cy="52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49003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This summer was really special. We had a great time together. The teachers were full of enthusiasm while working with the volunteer. The pupils felt themselves comfortable and willing to discover something new through the communication.  </a:t>
            </a: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4030" y="2160588"/>
            <a:ext cx="688397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91936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Alperen</a:t>
            </a:r>
            <a:r>
              <a:rPr lang="en-US" sz="2400" dirty="0" smtClean="0"/>
              <a:t> </a:t>
            </a:r>
            <a:r>
              <a:rPr lang="en-US" sz="2400" dirty="0" err="1" smtClean="0"/>
              <a:t>Ahioglu</a:t>
            </a:r>
            <a:r>
              <a:rPr lang="en-US" sz="2400" dirty="0" smtClean="0"/>
              <a:t> is a kind, sociable, friendly and polite young man. He has a talent of making everyone feel at ease. Our pupils liked him since the very first moments.  </a:t>
            </a: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0145" y="1690688"/>
            <a:ext cx="8756073" cy="4807093"/>
          </a:xfrm>
        </p:spPr>
      </p:pic>
    </p:spTree>
    <p:extLst>
      <p:ext uri="{BB962C8B-B14F-4D97-AF65-F5344CB8AC3E}">
        <p14:creationId xmlns:p14="http://schemas.microsoft.com/office/powerpoint/2010/main" xmlns="" val="3215570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Every our day was full of communication, agile(lively) games </a:t>
            </a:r>
            <a:endParaRPr lang="uk-UA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8394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xmlns="" val="2081792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863" y="2345225"/>
            <a:ext cx="4183062" cy="35121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9525" y="2423419"/>
            <a:ext cx="4184650" cy="3355774"/>
          </a:xfrm>
        </p:spPr>
      </p:pic>
    </p:spTree>
    <p:extLst>
      <p:ext uri="{BB962C8B-B14F-4D97-AF65-F5344CB8AC3E}">
        <p14:creationId xmlns:p14="http://schemas.microsoft.com/office/powerpoint/2010/main" xmlns="" val="6247458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</TotalTime>
  <Words>108</Words>
  <Application>Microsoft Office PowerPoint</Application>
  <PresentationFormat>Произвольный</PresentationFormat>
  <Paragraphs>5</Paragraphs>
  <Slides>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The Best Summer Ever</vt:lpstr>
      <vt:lpstr>Слайд 2</vt:lpstr>
      <vt:lpstr>This summer was really special. We had a great time together. The teachers were full of enthusiasm while working with the volunteer. The pupils felt themselves comfortable and willing to discover something new through the communication.  </vt:lpstr>
      <vt:lpstr>Alperen Ahioglu is a kind, sociable, friendly and polite young man. He has a talent of making everyone feel at ease. Our pupils liked him since the very first moments.  </vt:lpstr>
      <vt:lpstr>Every our day was full of communication, agile(lively) games 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Best Summer Ever</dc:title>
  <dc:creator>Lenovo</dc:creator>
  <cp:lastModifiedBy>Admin</cp:lastModifiedBy>
  <cp:revision>17</cp:revision>
  <dcterms:created xsi:type="dcterms:W3CDTF">2018-02-05T21:09:37Z</dcterms:created>
  <dcterms:modified xsi:type="dcterms:W3CDTF">2023-05-29T17:29:47Z</dcterms:modified>
</cp:coreProperties>
</file>